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9" autoAdjust="0"/>
    <p:restoredTop sz="94660"/>
  </p:normalViewPr>
  <p:slideViewPr>
    <p:cSldViewPr>
      <p:cViewPr varScale="1">
        <p:scale>
          <a:sx n="56" d="100"/>
          <a:sy n="56" d="100"/>
        </p:scale>
        <p:origin x="9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9 классов в 2021 году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4"/>
              <c:layout>
                <c:manualLayout>
                  <c:x val="2.9731846019247592E-2"/>
                  <c:y val="5.92141492115037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Лист1!$A$6:$A$8</c:f>
              <c:strCache>
                <c:ptCount val="3"/>
                <c:pt idx="0">
                  <c:v>в 10 классе МБОУ школа № 39</c:v>
                </c:pt>
                <c:pt idx="1">
                  <c:v>в 10 классе других школ</c:v>
                </c:pt>
                <c:pt idx="2">
                  <c:v>в УСПО </c:v>
                </c:pt>
              </c:strCache>
            </c:strRef>
          </c:cat>
          <c:val>
            <c:numRef>
              <c:f>Лист1!$B$6:$B$8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11-х классов в 2021 году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-3.4696723238662852E-2"/>
                  <c:y val="8.54439153189683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671676095332696E-2"/>
                  <c:y val="2.49761893535763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Лист1!$A$6:$A$8</c:f>
              <c:strCache>
                <c:ptCount val="3"/>
                <c:pt idx="0">
                  <c:v>в ВУЗах</c:v>
                </c:pt>
                <c:pt idx="1">
                  <c:v>УСПО</c:v>
                </c:pt>
                <c:pt idx="2">
                  <c:v>работают</c:v>
                </c:pt>
              </c:strCache>
            </c:strRef>
          </c:cat>
          <c:val>
            <c:numRef>
              <c:f>Лист1!$C$6:$C$8</c:f>
              <c:numCache>
                <c:formatCode>0.0</c:formatCode>
                <c:ptCount val="3"/>
                <c:pt idx="0">
                  <c:v>93.333333333333329</c:v>
                </c:pt>
                <c:pt idx="1">
                  <c:v>3.3333333333333335</c:v>
                </c:pt>
                <c:pt idx="2">
                  <c:v>3.3333333333333335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9 классов в сравнении за три года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10 класс МБОУ школа № 39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36</c:v>
                </c:pt>
                <c:pt idx="1">
                  <c:v>38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10 класс других школ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УСПО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53</c:v>
                </c:pt>
                <c:pt idx="1">
                  <c:v>59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473640"/>
        <c:axId val="333474424"/>
      </c:barChart>
      <c:catAx>
        <c:axId val="33347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3474424"/>
        <c:crosses val="autoZero"/>
        <c:auto val="1"/>
        <c:lblAlgn val="ctr"/>
        <c:lblOffset val="100"/>
        <c:noMultiLvlLbl val="0"/>
      </c:catAx>
      <c:valAx>
        <c:axId val="333474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3473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11 классов в сравнении за три года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ВУЗ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Лист1!$B$20:$D$20</c:f>
              <c:numCache>
                <c:formatCode>0</c:formatCode>
                <c:ptCount val="3"/>
                <c:pt idx="0">
                  <c:v>68</c:v>
                </c:pt>
                <c:pt idx="1">
                  <c:v>80</c:v>
                </c:pt>
                <c:pt idx="2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УСПО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Лист1!$B$21:$D$21</c:f>
              <c:numCache>
                <c:formatCode>0</c:formatCode>
                <c:ptCount val="3"/>
                <c:pt idx="0">
                  <c:v>15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Лист1!$A$22</c:f>
              <c:strCache>
                <c:ptCount val="1"/>
                <c:pt idx="0">
                  <c:v>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Лист1!$B$22:$D$22</c:f>
              <c:numCache>
                <c:formatCode>0</c:formatCode>
                <c:ptCount val="3"/>
                <c:pt idx="0">
                  <c:v>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Лист1!$A$23</c:f>
              <c:strCache>
                <c:ptCount val="1"/>
                <c:pt idx="0">
                  <c:v>работают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Лист1!$B$23:$D$23</c:f>
              <c:numCache>
                <c:formatCode>0</c:formatCode>
                <c:ptCount val="3"/>
                <c:pt idx="0">
                  <c:v>13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942232"/>
        <c:axId val="305941448"/>
      </c:barChart>
      <c:catAx>
        <c:axId val="30594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5941448"/>
        <c:crosses val="autoZero"/>
        <c:auto val="1"/>
        <c:lblAlgn val="ctr"/>
        <c:lblOffset val="100"/>
        <c:noMultiLvlLbl val="0"/>
      </c:catAx>
      <c:valAx>
        <c:axId val="305941448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305942232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5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7919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3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558664"/>
              </p:ext>
            </p:extLst>
          </p:nvPr>
        </p:nvGraphicFramePr>
        <p:xfrm>
          <a:off x="-35785" y="34506"/>
          <a:ext cx="9179785" cy="68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9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7443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79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415417"/>
              </p:ext>
            </p:extLst>
          </p:nvPr>
        </p:nvGraphicFramePr>
        <p:xfrm>
          <a:off x="0" y="33364"/>
          <a:ext cx="9144000" cy="682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334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38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А. Веселова</dc:creator>
  <cp:lastModifiedBy>Светлана А. Веселова</cp:lastModifiedBy>
  <cp:revision>102</cp:revision>
  <dcterms:created xsi:type="dcterms:W3CDTF">2013-09-14T08:59:19Z</dcterms:created>
  <dcterms:modified xsi:type="dcterms:W3CDTF">2021-09-07T12:47:18Z</dcterms:modified>
</cp:coreProperties>
</file>